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12"/>
  </p:notesMasterIdLst>
  <p:handoutMasterIdLst>
    <p:handoutMasterId r:id="rId13"/>
  </p:handoutMasterIdLst>
  <p:sldIdLst>
    <p:sldId id="295" r:id="rId2"/>
    <p:sldId id="290" r:id="rId3"/>
    <p:sldId id="301" r:id="rId4"/>
    <p:sldId id="297" r:id="rId5"/>
    <p:sldId id="292" r:id="rId6"/>
    <p:sldId id="298" r:id="rId7"/>
    <p:sldId id="299" r:id="rId8"/>
    <p:sldId id="291" r:id="rId9"/>
    <p:sldId id="302" r:id="rId10"/>
    <p:sldId id="300" r:id="rId11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0582" autoAdjust="0"/>
  </p:normalViewPr>
  <p:slideViewPr>
    <p:cSldViewPr snapToGrid="0" snapToObjects="1">
      <p:cViewPr varScale="1">
        <p:scale>
          <a:sx n="107" d="100"/>
          <a:sy n="107" d="100"/>
        </p:scale>
        <p:origin x="84" y="1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8485239-683C-4FE1-BE0E-3F1DA0FD34D6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2022/2/26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D5A201-0B0D-4CCB-9C28-D2F53C468246}" type="datetime1">
              <a:rPr lang="zh-CN" altLang="en-US" smtClean="0"/>
              <a:pPr/>
              <a:t>2022/2/26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797367-9728-4DEF-9286-096514DA058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73086D0-30B4-4B2E-BB0E-B872D37022FE}" type="datetime1">
              <a:rPr lang="zh-CN" altLang="en-US" smtClean="0"/>
              <a:t>2022/2/26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6C438B-4501-49BF-9DDA-1D9915FBCF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2575154-DCFD-4CC3-B1DE-B4709CD453D6}" type="datetime1">
              <a:rPr lang="zh-CN" altLang="en-US" smtClean="0"/>
              <a:t>2022/2/26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988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299E00-30EE-46DF-9627-F9A31B470E7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3F7DB64-A14B-43DC-9F7C-ACEEE663AFB4}" type="datetime1">
              <a:rPr lang="zh-CN" altLang="en-US" smtClean="0"/>
              <a:t>2022/2/26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09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D41475-C50A-48A9-80AB-0C1349B463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B18847-4CD3-49FE-BA07-350C86E2617A}" type="datetime1">
              <a:rPr lang="zh-CN" altLang="en-US" smtClean="0"/>
              <a:t>2022/2/26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867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noProof="0">
                <a:latin typeface="Meiryo UI" panose="020B0604030504040204" pitchFamily="50" charset="-128"/>
                <a:ea typeface="Meiryo UI" panose="020B0604030504040204" pitchFamily="50" charset="-128"/>
              </a:rPr>
              <a:t>副标题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 rtlCol="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noProof="0" dirty="0"/>
              <a:t>标题</a:t>
            </a:r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直角三角形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椭圆形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标题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52" name="组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直角三角形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直角三角形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cxnSp>
        <p:nvCxnSpPr>
          <p:cNvPr id="56" name="直接连接符​​(S)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​​(S)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形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直角三角形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20" name="椭圆形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直角三角形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图片占位符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​​(S)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8694834-4BF3-4FD9-A1A6-0F4CE7DCB47F}" type="datetime1">
              <a:rPr lang="zh-CN" altLang="en-US" smtClean="0"/>
              <a:t>2022/2/26</a:t>
            </a:fld>
            <a:endParaRPr 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grpSp>
        <p:nvGrpSpPr>
          <p:cNvPr id="43" name="组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直角三角形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0" name="文本占位符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椭圆形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​​(S)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840EA0E-60A4-4F09-AB2C-5928C6CC368F}" type="datetime1">
              <a:rPr lang="zh-CN" altLang="en-US" smtClean="0"/>
              <a:t>2022/2/26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  <p:sp>
        <p:nvSpPr>
          <p:cNvPr id="23" name="内容占位符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spcBef>
                <a:spcPts val="600"/>
              </a:spcBef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9DFF25C-9262-44CA-B6E7-8886FDFBBD68}" type="datetime1">
              <a:rPr lang="zh-CN" altLang="en-US" smtClean="0"/>
              <a:t>2022/2/26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EF7A11B-372A-4ECF-86F3-8C7E80DAFE4B}" type="datetime1">
              <a:rPr lang="zh-CN" altLang="en-US" smtClean="0"/>
              <a:t>2022/2/26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SimSun" panose="02010600030101010101" pitchFamily="2" charset="-122"/>
          <a:ea typeface="SimSun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图片占位符 8">
            <a:extLst>
              <a:ext uri="{FF2B5EF4-FFF2-40B4-BE49-F238E27FC236}">
                <a16:creationId xmlns:a16="http://schemas.microsoft.com/office/drawing/2014/main" id="{4D6F1B91-622D-D14D-A2EE-5B2A56BAC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0" y="-134351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2B499F37-632F-694F-948A-C7A79D753D0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                                                  第五组</a:t>
            </a:r>
            <a:endParaRPr lang="zh-cn" dirty="0"/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DE2D9A8A-5247-6D44-AA02-758207AE1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sz="8800" dirty="0"/>
              <a:t>O Meta</a:t>
            </a:r>
            <a:br>
              <a:rPr lang="en-US" altLang="zh-CN" sz="8800" dirty="0"/>
            </a:br>
            <a:r>
              <a:rPr lang="zh-CN" altLang="en-US" sz="8800" dirty="0"/>
              <a:t>虚拟形象设计</a:t>
            </a:r>
            <a:endParaRPr lang="zh-cn" sz="8800" dirty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​​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形 22">
            <a:extLst>
              <a:ext uri="{FF2B5EF4-FFF2-40B4-BE49-F238E27FC236}">
                <a16:creationId xmlns:a16="http://schemas.microsoft.com/office/drawing/2014/main" id="{07285DAF-4CC1-E142-B7FA-4D3950873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6F6FB2-4BD4-483C-9155-3C6B913F2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竞争对手</a:t>
            </a:r>
            <a:r>
              <a:rPr lang="en-US" altLang="zh-CN" dirty="0"/>
              <a:t>&amp;</a:t>
            </a:r>
            <a:r>
              <a:rPr lang="en-US" altLang="zh-CN" sz="2400" dirty="0"/>
              <a:t> O Meta</a:t>
            </a:r>
            <a:r>
              <a:rPr lang="zh-CN" altLang="en-US" sz="2400" dirty="0"/>
              <a:t>的优势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AB3F1D-6B23-4148-A241-70595945FC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某些公司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7FB5C4-952D-4E51-9B8A-BAC1AAD09A09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>
            <a:normAutofit fontScale="25000" lnSpcReduction="20000"/>
          </a:bodyPr>
          <a:lstStyle/>
          <a:p>
            <a:endParaRPr lang="en-US" altLang="zh-CN" sz="2400" dirty="0"/>
          </a:p>
          <a:p>
            <a:r>
              <a:rPr lang="en-US" altLang="zh-CN" sz="9600" dirty="0"/>
              <a:t>O Meta</a:t>
            </a:r>
            <a:r>
              <a:rPr lang="zh-CN" altLang="en-US" sz="9600" dirty="0"/>
              <a:t>虚拟形象设计</a:t>
            </a:r>
          </a:p>
          <a:p>
            <a:endParaRPr lang="zh-CN" alt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D06A46-888B-49BE-B3F9-B2629E8D681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840EA0E-60A4-4F09-AB2C-5928C6CC368F}" type="datetime1">
              <a:rPr lang="zh-CN" altLang="en-US" smtClean="0"/>
              <a:t>2022/2/26</a:t>
            </a:fld>
            <a:endParaRPr 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D1BBDFD-421F-4916-A58F-A31F581D754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还有其他一些类似于提供建模平台让用户在元宇宙中进行价值创造，只是单一的为用户进行人物建模或为用户提供虚拟数字形象的公司。</a:t>
            </a:r>
          </a:p>
          <a:p>
            <a:r>
              <a:rPr lang="zh-CN" altLang="en-US" dirty="0"/>
              <a:t>	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DCE25736-74A0-4CF2-B25C-6DC00FBF0544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zh-CN" altLang="en-US" dirty="0"/>
              <a:t>相比之下</a:t>
            </a:r>
            <a:r>
              <a:rPr lang="en-US" altLang="zh-CN" dirty="0"/>
              <a:t>O Meta</a:t>
            </a:r>
            <a:r>
              <a:rPr lang="zh-CN" altLang="en-US" dirty="0"/>
              <a:t>为用户创作的每一件作品都赋予独特的数字编号，成为数字藏品，作品为用户制作者所独有，用户间也可以通过在线交易买卖作品，来展示自己的个性化，更大程度上提升了用户的自由化。</a:t>
            </a:r>
          </a:p>
        </p:txBody>
      </p:sp>
    </p:spTree>
    <p:extLst>
      <p:ext uri="{BB962C8B-B14F-4D97-AF65-F5344CB8AC3E}">
        <p14:creationId xmlns:p14="http://schemas.microsoft.com/office/powerpoint/2010/main" val="2949610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676215"/>
            <a:ext cx="10532281" cy="4495765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2800" dirty="0"/>
              <a:t>产品或服务内容</a:t>
            </a:r>
            <a:endParaRPr lang="en-US" altLang="zh-CN" sz="2800" dirty="0"/>
          </a:p>
          <a:p>
            <a:pPr rtl="0"/>
            <a:r>
              <a:rPr lang="zh-CN" altLang="en-US" sz="2800" dirty="0"/>
              <a:t>目标客户画像</a:t>
            </a:r>
            <a:endParaRPr lang="en-US" altLang="zh-CN" sz="2800" dirty="0"/>
          </a:p>
          <a:p>
            <a:pPr rtl="0"/>
            <a:r>
              <a:rPr lang="zh-CN" altLang="en-US" sz="2800" dirty="0"/>
              <a:t>竞争对手</a:t>
            </a:r>
            <a:endParaRPr lang="en-US" altLang="zh-CN" sz="2800" dirty="0"/>
          </a:p>
          <a:p>
            <a:pPr rtl="0"/>
            <a:r>
              <a:rPr lang="zh-CN" altLang="en-US" sz="2800" dirty="0"/>
              <a:t>市场调研</a:t>
            </a:r>
            <a:endParaRPr lang="en-US" altLang="ja-JP" sz="2800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dirty="0"/>
              <a:t>O Meta</a:t>
            </a:r>
            <a:r>
              <a:rPr lang="zh-CN" altLang="en-US" dirty="0"/>
              <a:t>虚拟形象设计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037936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8CFD03-06D0-46C0-A9C4-9D0F43552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创意无法实现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51D340-F1ED-424D-8D58-9B9363380757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32" y="1320264"/>
            <a:ext cx="337185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1FF3FB7-8048-4D9B-BC8A-15A6E61D1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691" y="1320264"/>
            <a:ext cx="3273099" cy="45266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E035BC3-54ED-4F8E-A6EA-B2039128A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497" y="1920474"/>
            <a:ext cx="47625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067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45017-8179-4B76-B344-FD7AC7397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容貌焦虑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46C35B-7372-4EF2-8A61-4BF9B899076A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11" y="1313134"/>
            <a:ext cx="2527901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3A0EA55-3113-4466-8BC6-3463722FE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768" y="1315518"/>
            <a:ext cx="2527901" cy="449460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5A41259-E87C-4F1F-B47C-365D21ACF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3996" y="1313134"/>
            <a:ext cx="3083975" cy="449460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DD2F274-0CA0-4E58-BBDA-C4319D1C6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8125" y="1325436"/>
            <a:ext cx="3401492" cy="450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31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2137558"/>
            <a:ext cx="4862614" cy="3624723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dirty="0"/>
              <a:t>O Meta</a:t>
            </a:r>
            <a:r>
              <a:rPr lang="zh-CN" altLang="en-US" dirty="0"/>
              <a:t>是一款以元宇宙为基础结合</a:t>
            </a:r>
            <a:r>
              <a:rPr lang="en-US" altLang="zh-CN" dirty="0"/>
              <a:t>3D</a:t>
            </a:r>
            <a:r>
              <a:rPr lang="zh-CN" altLang="en-US" dirty="0"/>
              <a:t>建模技术的虚拟人物形象设计产品。用户可凭自己喜好，自行挑选或手动制作出具有个人标签的虚拟人物。</a:t>
            </a:r>
            <a:r>
              <a:rPr lang="en-US" altLang="zh-CN" dirty="0"/>
              <a:t>DIY</a:t>
            </a:r>
            <a:r>
              <a:rPr lang="zh-CN" altLang="en-US" dirty="0"/>
              <a:t>出自己心目中的想法，在</a:t>
            </a:r>
            <a:r>
              <a:rPr lang="en-US" altLang="zh-CN" dirty="0"/>
              <a:t>O Meta</a:t>
            </a:r>
            <a:r>
              <a:rPr lang="zh-CN" altLang="en-US" dirty="0"/>
              <a:t>中体验创造与审美的乐趣。</a:t>
            </a:r>
            <a:endParaRPr lang="zh-cn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产品或服务内容</a:t>
            </a:r>
            <a:endParaRPr lang="zh-cn" dirty="0"/>
          </a:p>
        </p:txBody>
      </p:sp>
      <p:pic>
        <p:nvPicPr>
          <p:cNvPr id="29" name="图片占位符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8354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38D44E87-9C0E-49B8-AB0A-7D00C4BAC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产品或服务内容</a:t>
            </a:r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CD907725-1813-4EC7-B681-92A8EB0489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180DAC-5B75-4205-A618-7955ED78983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8694834-4BF3-4FD9-A1A6-0F4CE7DCB47F}" type="datetime1">
              <a:rPr lang="zh-CN" altLang="en-US" smtClean="0"/>
              <a:pPr/>
              <a:t>2022/2/26</a:t>
            </a:fld>
            <a:endParaRPr 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06DC8B89-F351-4216-8C16-F9396FB2388F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altLang="zh-CN" dirty="0"/>
              <a:t>O Meta</a:t>
            </a:r>
            <a:r>
              <a:rPr lang="zh-CN" altLang="en-US" dirty="0"/>
              <a:t>特点：高自由性，个性化鲜明，上手难度低，选择多样，易用性广，虚拟人物以及元宇宙的真实性。</a:t>
            </a:r>
            <a:endParaRPr lang="en-US" altLang="zh-CN" dirty="0"/>
          </a:p>
          <a:p>
            <a:r>
              <a:rPr lang="zh-CN" altLang="en-US" dirty="0"/>
              <a:t>对客户的价值：</a:t>
            </a:r>
            <a:r>
              <a:rPr lang="en-US" altLang="zh-CN" dirty="0"/>
              <a:t>1.</a:t>
            </a:r>
            <a:r>
              <a:rPr lang="zh-CN" altLang="en-US" dirty="0"/>
              <a:t>培养、发挥用户的想象力，让用户体验到从设计，建造到完工的过程。打造自己独特的虚拟形象，满足用户对容貌，性格等的需求。</a:t>
            </a:r>
            <a:r>
              <a:rPr lang="en-US" altLang="zh-CN" dirty="0"/>
              <a:t>2.</a:t>
            </a:r>
            <a:r>
              <a:rPr lang="zh-CN" altLang="en-US" dirty="0"/>
              <a:t>释放在现实生活中的压力。在创作过程中使人产生美的享受。</a:t>
            </a:r>
          </a:p>
        </p:txBody>
      </p:sp>
      <p:pic>
        <p:nvPicPr>
          <p:cNvPr id="10" name="图片占位符 28">
            <a:extLst>
              <a:ext uri="{FF2B5EF4-FFF2-40B4-BE49-F238E27FC236}">
                <a16:creationId xmlns:a16="http://schemas.microsoft.com/office/drawing/2014/main" id="{8062914E-35A6-4FDC-9BED-F1A2536EC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38925" y="-4352"/>
            <a:ext cx="5553075" cy="6862352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3823409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D5717-60E0-4BEC-80B7-27F29C457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目标客户画像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1F4EB2-EE63-4F17-A571-9680F4AAAB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8694834-4BF3-4FD9-A1A6-0F4CE7DCB47F}" type="datetime1">
              <a:rPr lang="zh-CN" altLang="en-US" smtClean="0"/>
              <a:t>2022/2/26</a:t>
            </a:fld>
            <a:endParaRPr 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E64FEE5-529C-4DD9-9A5F-66D7FC82A87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06582" y="1266825"/>
            <a:ext cx="5314207" cy="4979596"/>
          </a:xfrm>
        </p:spPr>
        <p:txBody>
          <a:bodyPr>
            <a:normAutofit/>
          </a:bodyPr>
          <a:lstStyle/>
          <a:p>
            <a:r>
              <a:rPr lang="en-US" altLang="zh-CN" dirty="0"/>
              <a:t>18-30</a:t>
            </a:r>
            <a:r>
              <a:rPr lang="zh-CN" altLang="en-US" dirty="0"/>
              <a:t>青壮年：对于定制，个性化等较为感兴趣，有充分表达欲，有一定经济自由，社交欲望与要求较为强烈。</a:t>
            </a:r>
          </a:p>
          <a:p>
            <a:r>
              <a:rPr lang="zh-CN" altLang="en-US" dirty="0"/>
              <a:t>重视精神文化价值：愿意为数字装饰与素材付费，且能够为产品社区提供价值。</a:t>
            </a:r>
          </a:p>
          <a:p>
            <a:r>
              <a:rPr lang="zh-CN" altLang="en-US" dirty="0"/>
              <a:t>乐于分享：除产品基础服务外，能够传播作品信息，促进社区作品涌现与交易。</a:t>
            </a:r>
          </a:p>
          <a:p>
            <a:r>
              <a:rPr lang="zh-CN" altLang="en-US" dirty="0"/>
              <a:t>有创造欲望：通过产品基本服务满足创造，自制需求，并且能为素材库提供付费，为社区提供作品。</a:t>
            </a:r>
          </a:p>
          <a:p>
            <a:r>
              <a:rPr lang="en-US" altLang="zh-CN"/>
              <a:t>7</a:t>
            </a:r>
            <a:r>
              <a:rPr lang="en-US" altLang="zh-CN" dirty="0"/>
              <a:t>+</a:t>
            </a:r>
            <a:r>
              <a:rPr lang="zh-CN" altLang="en-US" dirty="0"/>
              <a:t>孩童：可以通过</a:t>
            </a:r>
            <a:r>
              <a:rPr lang="en-US" altLang="zh-CN" dirty="0"/>
              <a:t>AR</a:t>
            </a:r>
            <a:r>
              <a:rPr lang="zh-CN" altLang="en-US" dirty="0"/>
              <a:t>技术进行</a:t>
            </a:r>
            <a:r>
              <a:rPr lang="en-US" altLang="zh-CN" dirty="0"/>
              <a:t>3D</a:t>
            </a:r>
            <a:r>
              <a:rPr lang="zh-CN" altLang="en-US" dirty="0"/>
              <a:t>化概念理解和学习，模型种类多，也可进行科学及多学科教学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DB82E51-6273-409D-B8BD-1E9C41637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753" y="0"/>
            <a:ext cx="47064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77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竞争对手</a:t>
            </a:r>
            <a:r>
              <a:rPr lang="en-US" altLang="zh-CN" dirty="0"/>
              <a:t>&amp;</a:t>
            </a:r>
            <a:r>
              <a:rPr lang="en-US" altLang="zh-CN" sz="2400" dirty="0"/>
              <a:t> O Meta</a:t>
            </a:r>
            <a:r>
              <a:rPr lang="zh-CN" altLang="en-US" sz="2400" dirty="0"/>
              <a:t>的优势</a:t>
            </a:r>
            <a:endParaRPr lang="zh-cn" dirty="0"/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3017211D-9C44-B641-A078-4EA6FEE3BBF9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38201" y="2474615"/>
            <a:ext cx="4585854" cy="3093953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一键拍照或使用自拍图片，就能生成一副与你相似的</a:t>
            </a:r>
            <a:r>
              <a:rPr lang="en-US" altLang="zh-CN" dirty="0"/>
              <a:t>3D</a:t>
            </a:r>
            <a:r>
              <a:rPr lang="zh-CN" altLang="en-US" dirty="0"/>
              <a:t>虚拟人物图像。可玩性高，且门槛低。</a:t>
            </a:r>
            <a:r>
              <a:rPr lang="en-US" altLang="zh-CN" dirty="0"/>
              <a:t>ZEPETO</a:t>
            </a:r>
            <a:r>
              <a:rPr lang="zh-CN" altLang="en-US" dirty="0"/>
              <a:t>创作的人物比脸萌更精致、多元。</a:t>
            </a:r>
            <a:endParaRPr lang="en-US" altLang="ja-JP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919ADAFC-DC1D-4249-B968-F885B3594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CN" sz="2800" dirty="0"/>
              <a:t>ZEPETO</a:t>
            </a:r>
            <a:endParaRPr lang="zh-cn" sz="2800" dirty="0"/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78F30852-7324-B342-92E6-181AD0A5705C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932749" y="2474615"/>
            <a:ext cx="4585854" cy="3093953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zh-CN" altLang="en-US" dirty="0"/>
              <a:t>更加多样的形象设计选择，提供更多元化的服务，例如为用户提供建模时的贴图，模型等，不只是生成人型形象，还包括各种卡通形象等等。且我们的软件内置形象交易平台，基于人们自己的想法随意创造自己在元宇宙中的形象，可以是武士也可以是机器人，变化性强，可以满足人们的个性化需求，受众更加广泛。还可以分享和售卖自己制作的形象，极大满足了用户的需求。</a:t>
            </a:r>
            <a:endParaRPr lang="zh-cn" dirty="0"/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81ECBBB6-1140-7745-B57A-8FE68E837E23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CN" sz="2400" dirty="0"/>
              <a:t>O Meta</a:t>
            </a:r>
            <a:r>
              <a:rPr lang="zh-CN" altLang="en-US" sz="2400" dirty="0"/>
              <a:t>虚拟形象设计</a:t>
            </a:r>
            <a:endParaRPr lang="zh-cn" sz="2400" dirty="0"/>
          </a:p>
        </p:txBody>
      </p:sp>
    </p:spTree>
    <p:extLst>
      <p:ext uri="{BB962C8B-B14F-4D97-AF65-F5344CB8AC3E}">
        <p14:creationId xmlns:p14="http://schemas.microsoft.com/office/powerpoint/2010/main" val="2076961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9171BC-7180-400B-A804-6CAF3E105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竞争对手</a:t>
            </a:r>
            <a:r>
              <a:rPr lang="en-US" altLang="zh-CN" dirty="0"/>
              <a:t>&amp;</a:t>
            </a:r>
            <a:r>
              <a:rPr lang="en-US" altLang="zh-CN" sz="2400" dirty="0"/>
              <a:t> O Meta</a:t>
            </a:r>
            <a:r>
              <a:rPr lang="zh-CN" altLang="en-US" sz="2400" dirty="0"/>
              <a:t>的优势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BBF10B-0896-4243-B32B-F89DAE7A6C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乐高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17E417-6078-4DEB-82D3-A3B3DB71DFEB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O Meta</a:t>
            </a:r>
            <a:r>
              <a:rPr lang="zh-CN" altLang="en-US" sz="2400" dirty="0"/>
              <a:t>虚拟形象设计</a:t>
            </a:r>
            <a:endParaRPr lang="zh-cn" altLang="zh-CN" sz="2400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19B1BC-1560-4714-81C6-9F7275F83C5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840EA0E-60A4-4F09-AB2C-5928C6CC368F}" type="datetime1">
              <a:rPr lang="zh-CN" altLang="en-US" smtClean="0"/>
              <a:t>2022/2/26</a:t>
            </a:fld>
            <a:endParaRPr 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476D77A-D3B4-49E6-8318-9C4E17EC909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zh-CN" altLang="en-US" dirty="0"/>
              <a:t>靠用户自己动手动脑，可以拼插出变化无穷的造型，但受限于物质基础。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D6349179-72D8-4CD5-9B0B-132A32BAB08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zh-CN" altLang="en-US" dirty="0"/>
              <a:t>运用计算机技术，成本更低，设计性更强</a:t>
            </a:r>
            <a:endParaRPr lang="en-US" altLang="zh-CN" dirty="0"/>
          </a:p>
          <a:p>
            <a:r>
              <a:rPr lang="zh-CN" altLang="en-US" dirty="0"/>
              <a:t>素材更加丰富，不占据空间，不易丢失</a:t>
            </a:r>
          </a:p>
        </p:txBody>
      </p:sp>
    </p:spTree>
    <p:extLst>
      <p:ext uri="{BB962C8B-B14F-4D97-AF65-F5344CB8AC3E}">
        <p14:creationId xmlns:p14="http://schemas.microsoft.com/office/powerpoint/2010/main" val="3262814758"/>
      </p:ext>
    </p:extLst>
  </p:cSld>
  <p:clrMapOvr>
    <a:masterClrMapping/>
  </p:clrMapOvr>
</p:sld>
</file>

<file path=ppt/theme/theme1.xml><?xml version="1.0" encoding="utf-8"?>
<a:theme xmlns:a="http://schemas.openxmlformats.org/drawingml/2006/main" name="Bold Tech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6_TF78318446.potx" id="{42E220C1-0F26-482B-B6B1-451312936AFD}" vid="{D9D14853-BFF8-4AEE-A031-A996FFC7A65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{9C4F9056-E210-4F1D-9280-6C67C095D679}tf78318446_win32</Template>
  <TotalTime>58</TotalTime>
  <Words>655</Words>
  <Application>Microsoft Office PowerPoint</Application>
  <PresentationFormat>宽屏</PresentationFormat>
  <Paragraphs>50</Paragraphs>
  <Slides>10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Meiryo UI</vt:lpstr>
      <vt:lpstr>Microsoft YaHei UI</vt:lpstr>
      <vt:lpstr>SimSun</vt:lpstr>
      <vt:lpstr>Arial</vt:lpstr>
      <vt:lpstr>Calibri</vt:lpstr>
      <vt:lpstr>Bold Tech</vt:lpstr>
      <vt:lpstr>O Meta 虚拟形象设计</vt:lpstr>
      <vt:lpstr>O Meta虚拟形象设计</vt:lpstr>
      <vt:lpstr>创意无法实现</vt:lpstr>
      <vt:lpstr>容貌焦虑</vt:lpstr>
      <vt:lpstr>产品或服务内容</vt:lpstr>
      <vt:lpstr>产品或服务内容</vt:lpstr>
      <vt:lpstr>目标客户画像</vt:lpstr>
      <vt:lpstr>竞争对手&amp; O Meta的优势</vt:lpstr>
      <vt:lpstr>竞争对手&amp; O Meta的优势</vt:lpstr>
      <vt:lpstr>竞争对手&amp; O Meta的优势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 Meta 虚拟形象设计</dc:title>
  <dc:creator>何 漫烨</dc:creator>
  <cp:lastModifiedBy>何 漫烨</cp:lastModifiedBy>
  <cp:revision>5</cp:revision>
  <dcterms:created xsi:type="dcterms:W3CDTF">2022-02-26T04:57:01Z</dcterms:created>
  <dcterms:modified xsi:type="dcterms:W3CDTF">2022-02-26T06:17:55Z</dcterms:modified>
</cp:coreProperties>
</file>